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e7c48d90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e7c48d90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e7c48d90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e7c48d90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e7c48d90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e7c48d90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e7c48d90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6e7c48d90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e7c48d90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e7c48d90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97216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972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972163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97216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972163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9721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972163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9721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72163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7216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972163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97216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6f972163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6f97216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972163_0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9721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.jpg"/><Relationship Id="rId5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Relationship Id="rId5" Type="http://schemas.openxmlformats.org/officeDocument/2006/relationships/image" Target="../media/image23.jpg"/><Relationship Id="rId6" Type="http://schemas.openxmlformats.org/officeDocument/2006/relationships/image" Target="../media/image26.jpg"/><Relationship Id="rId7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4.jp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21.jpg"/><Relationship Id="rId6" Type="http://schemas.openxmlformats.org/officeDocument/2006/relationships/image" Target="../media/image3.jpg"/><Relationship Id="rId7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Illinois FBLA-C State Leadership Conference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550" y="3116550"/>
            <a:ext cx="3672900" cy="18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088" y="152400"/>
            <a:ext cx="727581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" y="850588"/>
            <a:ext cx="5176125" cy="344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0925" y="152400"/>
            <a:ext cx="3510676" cy="233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0925" y="2639537"/>
            <a:ext cx="3510676" cy="233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/>
        </p:nvSpPr>
        <p:spPr>
          <a:xfrm>
            <a:off x="1202050" y="1127750"/>
            <a:ext cx="6991500" cy="2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1C458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BLOOPERS</a:t>
            </a:r>
            <a:endParaRPr sz="10700"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60750" cy="316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0223" y="152400"/>
            <a:ext cx="3341379" cy="222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023" y="2003072"/>
            <a:ext cx="3341379" cy="222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061325"/>
            <a:ext cx="3130900" cy="20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2200" y="3224200"/>
            <a:ext cx="2886001" cy="19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4269102" cy="283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098" y="152400"/>
            <a:ext cx="4722504" cy="314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5475" y="2991500"/>
            <a:ext cx="3830948" cy="204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912500"/>
            <a:ext cx="4989926" cy="331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709" y="152400"/>
            <a:ext cx="3637888" cy="241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2275" y="2695075"/>
            <a:ext cx="3580749" cy="238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152400"/>
            <a:ext cx="727581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688" y="152400"/>
            <a:ext cx="3637914" cy="241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3575" y="2733675"/>
            <a:ext cx="3128023" cy="208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2733675"/>
            <a:ext cx="3637898" cy="241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" y="41900"/>
            <a:ext cx="3970227" cy="264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6875" y="1232534"/>
            <a:ext cx="3637898" cy="241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00" y="152400"/>
            <a:ext cx="727581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75" y="152400"/>
            <a:ext cx="727581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088" y="152400"/>
            <a:ext cx="727581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088" y="152400"/>
            <a:ext cx="727581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