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6e7c48d90e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6e7c48d90e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6e7c48d90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6e7c48d90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6e7c48d90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6e7c48d90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6e7c48d90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6e7c48d90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6e7c48d90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6e7c48d90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f972163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f9721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972163_0_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97216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6f972163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6f97216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6f972163_0_3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6f97216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6f972163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6f97216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c6f972163_0_4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c6f97216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6f972163_0_4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6f97216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c6f972163_0_5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c6f97216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Relationship Id="rId4" Type="http://schemas.openxmlformats.org/officeDocument/2006/relationships/image" Target="../media/image2.jpg"/><Relationship Id="rId5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24.jpg"/><Relationship Id="rId5" Type="http://schemas.openxmlformats.org/officeDocument/2006/relationships/image" Target="../media/image23.jpg"/><Relationship Id="rId6" Type="http://schemas.openxmlformats.org/officeDocument/2006/relationships/image" Target="../media/image26.jpg"/><Relationship Id="rId7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Relationship Id="rId4" Type="http://schemas.openxmlformats.org/officeDocument/2006/relationships/image" Target="../media/image4.jpg"/><Relationship Id="rId5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Relationship Id="rId5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1.jpg"/><Relationship Id="rId5" Type="http://schemas.openxmlformats.org/officeDocument/2006/relationships/image" Target="../media/image21.jpg"/><Relationship Id="rId6" Type="http://schemas.openxmlformats.org/officeDocument/2006/relationships/image" Target="../media/image3.jpg"/><Relationship Id="rId7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Illinois FBLA-C State Leadership Conference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5550" y="3116550"/>
            <a:ext cx="3672900" cy="183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088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875" y="850588"/>
            <a:ext cx="5176125" cy="344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0925" y="152400"/>
            <a:ext cx="3510676" cy="233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0925" y="2639537"/>
            <a:ext cx="3510676" cy="2334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/>
        </p:nvSpPr>
        <p:spPr>
          <a:xfrm>
            <a:off x="1202050" y="1127750"/>
            <a:ext cx="69915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rgbClr val="1C458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BLOOPERS</a:t>
            </a:r>
            <a:endParaRPr sz="10700">
              <a:solidFill>
                <a:srgbClr val="1C4587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60750" cy="316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0223" y="152400"/>
            <a:ext cx="3341379" cy="2222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8023" y="2003072"/>
            <a:ext cx="3341379" cy="2222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061325"/>
            <a:ext cx="3130900" cy="208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2200" y="3224200"/>
            <a:ext cx="2886001" cy="19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4269102" cy="283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9098" y="152400"/>
            <a:ext cx="4722504" cy="314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95475" y="2991500"/>
            <a:ext cx="3830948" cy="204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912500"/>
            <a:ext cx="4989926" cy="331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3709" y="152400"/>
            <a:ext cx="3637888" cy="241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2275" y="2695075"/>
            <a:ext cx="3580749" cy="2381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3688" y="152400"/>
            <a:ext cx="3637914" cy="241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3575" y="2733675"/>
            <a:ext cx="3128023" cy="2080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2733675"/>
            <a:ext cx="3637898" cy="2419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" y="41900"/>
            <a:ext cx="3970227" cy="264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96875" y="1232534"/>
            <a:ext cx="3637898" cy="2419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900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975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088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088" y="152400"/>
            <a:ext cx="727581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